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448" r:id="rId3"/>
    <p:sldId id="442" r:id="rId4"/>
    <p:sldId id="443" r:id="rId5"/>
    <p:sldId id="444" r:id="rId6"/>
    <p:sldId id="454" r:id="rId7"/>
    <p:sldId id="445" r:id="rId8"/>
    <p:sldId id="446" r:id="rId9"/>
    <p:sldId id="447" r:id="rId10"/>
    <p:sldId id="453" r:id="rId11"/>
    <p:sldId id="450" r:id="rId12"/>
    <p:sldId id="449" r:id="rId13"/>
    <p:sldId id="451" r:id="rId14"/>
    <p:sldId id="452" r:id="rId15"/>
    <p:sldId id="359" r:id="rId16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96" autoAdjust="0"/>
  </p:normalViewPr>
  <p:slideViewPr>
    <p:cSldViewPr>
      <p:cViewPr>
        <p:scale>
          <a:sx n="70" d="100"/>
          <a:sy n="70" d="100"/>
        </p:scale>
        <p:origin x="-18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=""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9" y="5085184"/>
            <a:ext cx="6408712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3: Обеспечение здорового образа жизни и содействие благополучию для всех в любом возрасте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96" y="3114219"/>
            <a:ext cx="2774902" cy="260030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236296" y="4149080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504" y="26529"/>
            <a:ext cx="90233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стали призерами 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международных соревнований по танцевальному спорту и принял участие в областном конкурсе танцевальных коллективов «</a:t>
            </a:r>
            <a:r>
              <a:rPr lang="ru-RU" sz="16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Скокi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ва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ўсе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бокі</a:t>
            </a:r>
            <a:r>
              <a:rPr lang="ru-RU" sz="16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297460" cy="238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84478" y="836712"/>
            <a:ext cx="49290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Блестящую программу представили студентка 3 курса факультета физической культуры Диана </a:t>
            </a:r>
            <a:r>
              <a:rPr lang="ru-RU" dirty="0" err="1"/>
              <a:t>Белянкина</a:t>
            </a:r>
            <a:r>
              <a:rPr lang="ru-RU" dirty="0"/>
              <a:t> и выпускник факультета Даниил </a:t>
            </a:r>
            <a:r>
              <a:rPr lang="ru-RU" dirty="0" err="1"/>
              <a:t>Олешкевич</a:t>
            </a:r>
            <a:r>
              <a:rPr lang="ru-RU" dirty="0"/>
              <a:t>. Пара заняла I место в группе «Взрослые </a:t>
            </a:r>
            <a:r>
              <a:rPr lang="ru-RU" dirty="0" err="1"/>
              <a:t>Grand</a:t>
            </a:r>
            <a:r>
              <a:rPr lang="ru-RU" dirty="0"/>
              <a:t> </a:t>
            </a:r>
            <a:r>
              <a:rPr lang="ru-RU" dirty="0" err="1"/>
              <a:t>Prix</a:t>
            </a:r>
            <a:r>
              <a:rPr lang="ru-RU" dirty="0"/>
              <a:t>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84416" y="2204864"/>
            <a:ext cx="47291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https://www.grsu.by/component/k2/item/47692-kupalovtsy-stali-prizerami-mezhdunarodnykh-sorevnovanij-po-tantsevalnomu-sportu.html</a:t>
            </a:r>
            <a:endParaRPr lang="ru-RU" sz="1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88" y="3824754"/>
            <a:ext cx="3304100" cy="234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84478" y="2924944"/>
            <a:ext cx="492900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Областной танцевальный </a:t>
            </a:r>
            <a:r>
              <a:rPr lang="ru-RU" dirty="0"/>
              <a:t>конкурс объединил яркие коллективы творческих ребят в двух номинациях: «Народный танец» и «Современный, эстрадный танец».</a:t>
            </a:r>
          </a:p>
          <a:p>
            <a:pPr algn="just"/>
            <a:r>
              <a:rPr lang="ru-RU" dirty="0" smtClean="0"/>
              <a:t>Коллектив </a:t>
            </a:r>
            <a:r>
              <a:rPr lang="ru-RU" dirty="0"/>
              <a:t>современной хореографии «</a:t>
            </a:r>
            <a:r>
              <a:rPr lang="ru-RU" dirty="0" err="1"/>
              <a:t>Stu-dance</a:t>
            </a:r>
            <a:r>
              <a:rPr lang="ru-RU" dirty="0"/>
              <a:t>» </a:t>
            </a:r>
            <a:r>
              <a:rPr lang="ru-RU" dirty="0" err="1"/>
              <a:t>Купаловского</a:t>
            </a:r>
            <a:r>
              <a:rPr lang="ru-RU" dirty="0"/>
              <a:t> университета под руководством Дианы </a:t>
            </a:r>
            <a:r>
              <a:rPr lang="ru-RU" dirty="0" err="1"/>
              <a:t>Духаниной</a:t>
            </a:r>
            <a:r>
              <a:rPr lang="ru-RU" dirty="0"/>
              <a:t> был отмечен дипломом I степени в номинации «Современный, эстрадный танец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71773" y="5570656"/>
            <a:ext cx="47417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https://www.grsu.by/component/k2/item/48082-kupalovtsy-prinyali-uchastie-v-oblastnom-konkurse-tantsevalnykh-kollektivov-skoki-va-se-boki.html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94271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504" y="26529"/>
            <a:ext cx="872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прошли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соревнования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по настольному теннису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71966" y="12130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В ходе соревнований </a:t>
            </a:r>
            <a:r>
              <a:rPr lang="ru-RU" dirty="0" err="1"/>
              <a:t>купаловцы</a:t>
            </a:r>
            <a:r>
              <a:rPr lang="ru-RU" dirty="0"/>
              <a:t> различных факультетов соревновались за звание лучшего в настольном теннисе. Спортсмены продемонстрировали высокий уровень подготовки и профессионализма.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8" y="3645024"/>
            <a:ext cx="3613584" cy="240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24" y="908421"/>
            <a:ext cx="3593638" cy="2395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4429" y="37890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https://www.grsu.by/component/k2/item/47937-tennisnye-raketki-k-boyu-v-kupalovskom-universitete-proshli-sorevnovaniya-po-nastolnomu-tennisu.html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440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40945" y="45754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504" y="26529"/>
            <a:ext cx="872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прошла акция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по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добровольному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донорству крови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765859"/>
            <a:ext cx="8496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Студенты и сотрудники ГрГУ имени Янки Купалы регулярно участвуют в акциях добровольного донорства. В этот раз акция длится четыре </a:t>
            </a:r>
            <a:r>
              <a:rPr lang="ru-RU" dirty="0" smtClean="0"/>
              <a:t>дня. </a:t>
            </a:r>
            <a:r>
              <a:rPr lang="ru-RU" dirty="0"/>
              <a:t>И она </a:t>
            </a:r>
            <a:r>
              <a:rPr lang="ru-RU" dirty="0" smtClean="0"/>
              <a:t>собрала </a:t>
            </a:r>
            <a:r>
              <a:rPr lang="ru-RU" dirty="0"/>
              <a:t>рекордное количество участников!</a:t>
            </a:r>
          </a:p>
          <a:p>
            <a:pPr algn="just"/>
            <a:r>
              <a:rPr lang="ru-RU" dirty="0" smtClean="0"/>
              <a:t>Акция </a:t>
            </a:r>
            <a:r>
              <a:rPr lang="ru-RU" dirty="0"/>
              <a:t>по добровольной даче крови традиционно проходит на базе студенческого городка в общежитии №6 по улице </a:t>
            </a:r>
            <a:r>
              <a:rPr lang="ru-RU" dirty="0" err="1"/>
              <a:t>Дубко</a:t>
            </a:r>
            <a:r>
              <a:rPr lang="ru-RU" dirty="0"/>
              <a:t>, 20. Как рассказала заведующая здравпунктом Марина Кравец, в этот раз донорами крови захотели стать порядка 400 </a:t>
            </a:r>
            <a:r>
              <a:rPr lang="ru-RU" dirty="0" err="1"/>
              <a:t>купаловцев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Акция </a:t>
            </a:r>
            <a:r>
              <a:rPr lang="ru-RU" dirty="0"/>
              <a:t>по добровольной даче крови – это инициативное мероприятие, которое проводится с целью содействия общественной благотворительности и спасения жизней. Благодаря этой акции каждый желающий может стать донором и внести свой вклад в сохранение и улучшение здоровья других людей.</a:t>
            </a:r>
          </a:p>
          <a:p>
            <a:pPr algn="just"/>
            <a:r>
              <a:rPr lang="ru-RU" dirty="0" smtClean="0"/>
              <a:t>Добровольная </a:t>
            </a:r>
            <a:r>
              <a:rPr lang="ru-RU" dirty="0"/>
              <a:t>дача крови – это не только проявление милосердия и сострадания, но и активное участие в общественно значимом деле. Кровь, пожертвованная в рамках этой акции, будет использоваться для трансфузий, лечения тяжелых заболеваний, а также во время хирургических операций.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19" y="4771873"/>
            <a:ext cx="240026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313982"/>
            <a:ext cx="56886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https://www.grsu.by/component/k2/item/47907-v-kupalovskom-universitete-zavershaetsya-aktsiya-po-dobrovolnomu-donorstvu-krovi.html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440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40945" y="45754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504" y="148570"/>
            <a:ext cx="87289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Купаловском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университете прошла вакцинация против гриппа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920909"/>
            <a:ext cx="49685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Здравпункт </a:t>
            </a:r>
            <a:r>
              <a:rPr lang="ru-RU" dirty="0" err="1"/>
              <a:t>Купаловского</a:t>
            </a:r>
            <a:r>
              <a:rPr lang="ru-RU" dirty="0"/>
              <a:t> университета </a:t>
            </a:r>
            <a:r>
              <a:rPr lang="ru-RU" dirty="0" smtClean="0"/>
              <a:t>размещается по </a:t>
            </a:r>
            <a:r>
              <a:rPr lang="ru-RU" dirty="0"/>
              <a:t>адресу: улица </a:t>
            </a:r>
            <a:r>
              <a:rPr lang="ru-RU" dirty="0" err="1"/>
              <a:t>Дубко</a:t>
            </a:r>
            <a:r>
              <a:rPr lang="ru-RU" dirty="0"/>
              <a:t>, </a:t>
            </a:r>
            <a:r>
              <a:rPr lang="ru-RU" dirty="0" smtClean="0"/>
              <a:t>20, а также регулярно </a:t>
            </a:r>
            <a:r>
              <a:rPr lang="ru-RU" dirty="0"/>
              <a:t>организует выездные прививочные </a:t>
            </a:r>
            <a:r>
              <a:rPr lang="ru-RU" dirty="0" smtClean="0"/>
              <a:t>кабинеты, в т.ч. в </a:t>
            </a:r>
            <a:r>
              <a:rPr lang="ru-RU" dirty="0"/>
              <a:t>главном корпусе </a:t>
            </a:r>
            <a:r>
              <a:rPr lang="ru-RU" dirty="0" smtClean="0"/>
              <a:t>университета.</a:t>
            </a:r>
            <a:endParaRPr lang="ru-RU" dirty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Проживающие </a:t>
            </a:r>
            <a:r>
              <a:rPr lang="ru-RU" dirty="0"/>
              <a:t>в общежитиях студгородка </a:t>
            </a:r>
            <a:r>
              <a:rPr lang="ru-RU" dirty="0" smtClean="0"/>
              <a:t>принимают </a:t>
            </a:r>
            <a:r>
              <a:rPr lang="ru-RU" dirty="0"/>
              <a:t>участие в профилактических мероприятиях против вирусных инфекций.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Как отмечают специалисты здравпункта, пройти вакцинацию желательно всем </a:t>
            </a:r>
            <a:r>
              <a:rPr lang="ru-RU" dirty="0" err="1"/>
              <a:t>купаловцам</a:t>
            </a:r>
            <a:r>
              <a:rPr lang="ru-RU" dirty="0"/>
              <a:t>. Во-первых, для того, чтобы защитить себя. Во-вторых, чтобы обезопасить окружающих путем выработки коллективного иммунитета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1" y="3645024"/>
            <a:ext cx="3073524" cy="204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2" y="1099522"/>
            <a:ext cx="3278193" cy="218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43941" y="5282624"/>
            <a:ext cx="48924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https://www.grsu.by/component/k2/item/48009-ya-privivok-ne-boyus-v-kupalovskom-universitete-prodolzhaetsya-vaktsinatsiya-protiv-grippa.html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6291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40945" y="45754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36713" y="45755"/>
            <a:ext cx="872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проходят мероприятия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рамках Всемирного дня борьбы со СПИДом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45" y="1052736"/>
            <a:ext cx="4081636" cy="27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745" y="4293096"/>
            <a:ext cx="3998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https://www.grsu.by/component/k2/item/48352-v-grgu-imeni-yanki-kupaly-prokhodyat-meropriyatiya-v-ramkakh-vsemirnogo-dnya-borby-so-spidom.html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01175" y="840173"/>
            <a:ext cx="43644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 декабря отмечается Всемирный день борьбы со СПИДом. </a:t>
            </a:r>
            <a:r>
              <a:rPr lang="ru-RU" dirty="0" err="1"/>
              <a:t>Купаловцы</a:t>
            </a:r>
            <a:r>
              <a:rPr lang="ru-RU" dirty="0"/>
              <a:t> принимают активное участие в профилактических и информационных акциях по предупреждению ВИЧ и СПИДа.</a:t>
            </a:r>
          </a:p>
          <a:p>
            <a:pPr algn="just"/>
            <a:r>
              <a:rPr lang="ru-RU" dirty="0" smtClean="0"/>
              <a:t>В главном </a:t>
            </a:r>
            <a:r>
              <a:rPr lang="ru-RU" dirty="0"/>
              <a:t>корпусе университета прошла информационная акция под девизом «</a:t>
            </a:r>
            <a:r>
              <a:rPr lang="ru-RU" dirty="0" err="1"/>
              <a:t>Купаловцы</a:t>
            </a:r>
            <a:r>
              <a:rPr lang="ru-RU" dirty="0"/>
              <a:t> против ВИЧ», реализуемая на базе проекта «Здоровым быть модно».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этом году к мероприятию присоединилась Гродненская областная организация Белорусского Красного Креста.</a:t>
            </a:r>
          </a:p>
          <a:p>
            <a:pPr algn="just"/>
            <a:r>
              <a:rPr lang="ru-RU" dirty="0" smtClean="0"/>
              <a:t>Волонтеры </a:t>
            </a:r>
            <a:r>
              <a:rPr lang="ru-RU" dirty="0"/>
              <a:t>и активисты университета провели информационную работу – раздали </a:t>
            </a:r>
            <a:r>
              <a:rPr lang="ru-RU" dirty="0" err="1"/>
              <a:t>флаеры</a:t>
            </a:r>
            <a:r>
              <a:rPr lang="ru-RU" dirty="0"/>
              <a:t> и буклеты всем желающим.</a:t>
            </a:r>
          </a:p>
        </p:txBody>
      </p:sp>
    </p:spTree>
    <p:extLst>
      <p:ext uri="{BB962C8B-B14F-4D97-AF65-F5344CB8AC3E}">
        <p14:creationId xmlns:p14="http://schemas.microsoft.com/office/powerpoint/2010/main" val="875030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0087" y="-3423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0" y="26529"/>
            <a:ext cx="6776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рГУ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имени Янки Купалы − победитель Республиканской универсиады – 2022/2023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" y="-31922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20071" y="1196752"/>
            <a:ext cx="35283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Республиканская универсиада – 2022/2023 проводилась по 26 видам спорта. По итогам Республиканской универсиады определены победители и призеры среди учреждений высшего образования в 4-х группах. </a:t>
            </a:r>
            <a:r>
              <a:rPr lang="ru-RU" b="1" dirty="0" err="1"/>
              <a:t>Купаловский</a:t>
            </a:r>
            <a:r>
              <a:rPr lang="ru-RU" b="1" dirty="0"/>
              <a:t> университет завоевал золото.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06015"/>
            <a:ext cx="4568483" cy="342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220070" y="4170712"/>
            <a:ext cx="35207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https://www.grsu.by/component/k2/item/47821-grgu-imeni-yanki-kupaly-pobeditel-respublikanskoj-universiady-2022-2023.html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777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0087" y="-3423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1" y="26529"/>
            <a:ext cx="69393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в числе призеров на II Играх стран СНГ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" y="-31922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657919" cy="204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112474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/>
              <a:t>Спортсмены-</a:t>
            </a:r>
            <a:r>
              <a:rPr lang="ru-RU" b="1" dirty="0" err="1"/>
              <a:t>купаловцы</a:t>
            </a:r>
            <a:r>
              <a:rPr lang="ru-RU" b="1" dirty="0"/>
              <a:t> продолжают радовать результатами на II Играх стран СНГ. На этот раз бронзу завоевал Ярослав </a:t>
            </a:r>
            <a:r>
              <a:rPr lang="ru-RU" b="1" dirty="0" err="1"/>
              <a:t>Иодковский</a:t>
            </a:r>
            <a:r>
              <a:rPr lang="ru-RU" b="1" dirty="0"/>
              <a:t>, а золото – Елизавета </a:t>
            </a:r>
            <a:r>
              <a:rPr lang="ru-RU" b="1" dirty="0" err="1"/>
              <a:t>Цыдик</a:t>
            </a:r>
            <a:r>
              <a:rPr lang="ru-RU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24807" y="269190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Студент 4 курса факультета физической культуры </a:t>
            </a:r>
            <a:r>
              <a:rPr lang="ru-RU" dirty="0" err="1"/>
              <a:t>Купаловского</a:t>
            </a:r>
            <a:r>
              <a:rPr lang="ru-RU" dirty="0"/>
              <a:t> университета Ярослав </a:t>
            </a:r>
            <a:r>
              <a:rPr lang="ru-RU" dirty="0" err="1"/>
              <a:t>Иодковский</a:t>
            </a:r>
            <a:r>
              <a:rPr lang="ru-RU" dirty="0"/>
              <a:t> заполучил бронзовую медаль в вольной борьбе в весовой категории 92 кг.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72" y="840135"/>
            <a:ext cx="3500375" cy="233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47390" y="44371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https://www.grsu.by/component/k2/item/47014-kupalovtsy-v-chisle-prizerov-na-ii-igrakh-stran-sng.html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742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0087" y="-3423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" y="-31922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6" y="3861048"/>
            <a:ext cx="3298975" cy="221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0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Чемпионат мира </a:t>
            </a:r>
            <a:r>
              <a:rPr lang="en-US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U-20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и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Международный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фестиваль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университетского спорта в Екатеринбурге по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дзюдо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4820959"/>
            <a:ext cx="5008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Выпускник факультета физической культуры </a:t>
            </a:r>
            <a:r>
              <a:rPr lang="ru-RU" dirty="0" err="1"/>
              <a:t>Купаловского</a:t>
            </a:r>
            <a:r>
              <a:rPr lang="ru-RU" dirty="0"/>
              <a:t> университета Егор Кухаренко завоевал бронзу по дзюдо в весовой категории +100 кг.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740839"/>
            <a:ext cx="5008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Международный фестиваль университетского спорта </a:t>
            </a:r>
            <a:r>
              <a:rPr lang="ru-RU" b="1" dirty="0" smtClean="0"/>
              <a:t>в Екатеринбурге. </a:t>
            </a:r>
            <a:r>
              <a:rPr lang="ru-RU" b="1" dirty="0"/>
              <a:t>Студенты из 36 стран борются за 197 комплектов медалей в 14 видах спорта.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6002124"/>
            <a:ext cx="5008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https://www.grsu.by/component/k2/item/47203-novaya-medal-v-kopilku-universiteta.html</a:t>
            </a:r>
            <a:endParaRPr lang="ru-RU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1" y="908720"/>
            <a:ext cx="3180109" cy="211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64496" y="692696"/>
            <a:ext cx="4927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Студент 2 курса факультета физической культуры </a:t>
            </a:r>
            <a:r>
              <a:rPr lang="ru-RU" b="1" dirty="0" err="1"/>
              <a:t>Купаловского</a:t>
            </a:r>
            <a:r>
              <a:rPr lang="ru-RU" b="1" dirty="0"/>
              <a:t> университета </a:t>
            </a:r>
            <a:r>
              <a:rPr lang="ru-RU" b="1" dirty="0" err="1"/>
              <a:t>Абдулмасих</a:t>
            </a:r>
            <a:r>
              <a:rPr lang="ru-RU" b="1" dirty="0"/>
              <a:t> </a:t>
            </a:r>
            <a:r>
              <a:rPr lang="ru-RU" b="1" dirty="0" err="1"/>
              <a:t>Абдулмасих</a:t>
            </a:r>
            <a:r>
              <a:rPr lang="ru-RU" b="1" dirty="0"/>
              <a:t> стал бронзовым призером Чемпионата мира U-20, который прошел в городе Амман (Иордания).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84982" y="2060848"/>
            <a:ext cx="49074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</a:t>
            </a:r>
            <a:r>
              <a:rPr lang="ru-RU" dirty="0"/>
              <a:t>пути к бронзовой медали одолел со счетом 10:1 представителя США </a:t>
            </a:r>
            <a:r>
              <a:rPr lang="ru-RU" dirty="0" err="1"/>
              <a:t>Дерека</a:t>
            </a:r>
            <a:r>
              <a:rPr lang="ru-RU" dirty="0"/>
              <a:t> </a:t>
            </a:r>
            <a:r>
              <a:rPr lang="ru-RU" dirty="0" err="1"/>
              <a:t>Фримана</a:t>
            </a:r>
            <a:r>
              <a:rPr lang="ru-RU" dirty="0"/>
              <a:t> </a:t>
            </a:r>
            <a:r>
              <a:rPr lang="ru-RU" dirty="0" err="1"/>
              <a:t>Мэтьюза</a:t>
            </a:r>
            <a:r>
              <a:rPr lang="ru-RU" dirty="0"/>
              <a:t>. В следующей схватке был сильнее представителя Хорватии Михаэля Лукаса, одержав победу со счетом 5:3.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9855" y="3122384"/>
            <a:ext cx="33846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https://www.grsu.by/component/k2/item/47195-kupalovets-v-chisle-prizerov-chempionata-mira-u-20.html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2760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1" y="26529"/>
            <a:ext cx="6939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самом массовом республиканском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забеге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81581"/>
            <a:ext cx="3112829" cy="31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692696"/>
            <a:ext cx="5256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Б</a:t>
            </a:r>
            <a:r>
              <a:rPr lang="ru-RU" b="1" dirty="0" smtClean="0"/>
              <a:t>олее </a:t>
            </a:r>
            <a:r>
              <a:rPr lang="ru-RU" b="1" dirty="0"/>
              <a:t>10 тысяч белорусов стали частью грандиозного спортивного праздника – Минский полумарафон-2023.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63888" y="1484784"/>
            <a:ext cx="52565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Преподаватели и студенты факультета физической культуры и юридического факультета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приняли участие в программе Минского международного полумарафона.</a:t>
            </a:r>
          </a:p>
          <a:p>
            <a:pPr algn="just"/>
            <a:r>
              <a:rPr lang="ru-RU" dirty="0" smtClean="0"/>
              <a:t>Дистанцию </a:t>
            </a:r>
            <a:r>
              <a:rPr lang="ru-RU" dirty="0"/>
              <a:t>в 5 километров смогли преодолеть Евгения </a:t>
            </a:r>
            <a:r>
              <a:rPr lang="ru-RU" dirty="0" err="1"/>
              <a:t>Банцевич</a:t>
            </a:r>
            <a:r>
              <a:rPr lang="ru-RU" dirty="0"/>
              <a:t>, студентка 4 курса, Анна </a:t>
            </a:r>
            <a:r>
              <a:rPr lang="ru-RU" dirty="0" err="1"/>
              <a:t>Гетманчук</a:t>
            </a:r>
            <a:r>
              <a:rPr lang="ru-RU" dirty="0"/>
              <a:t> и Алина </a:t>
            </a:r>
            <a:r>
              <a:rPr lang="ru-RU" dirty="0" err="1"/>
              <a:t>Перещук</a:t>
            </a:r>
            <a:r>
              <a:rPr lang="ru-RU" dirty="0"/>
              <a:t>, студентки 3 курса факультета физической культуры. Студентка юридического факультета </a:t>
            </a:r>
            <a:r>
              <a:rPr lang="ru-RU" dirty="0" err="1"/>
              <a:t>Канаева</a:t>
            </a:r>
            <a:r>
              <a:rPr lang="ru-RU" dirty="0"/>
              <a:t> Алёна преодолела 5 км. Девушки отметили, что им очень понравилась атмосфера спортивного мероприятия, это настоящий праздник бега. Артём </a:t>
            </a:r>
            <a:r>
              <a:rPr lang="ru-RU" dirty="0" err="1"/>
              <a:t>Чембрович</a:t>
            </a:r>
            <a:r>
              <a:rPr lang="ru-RU" dirty="0"/>
              <a:t>, студент 3 курса, для себя избрал дистанцию в 10.5 километров, с которой успешно справился.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свою очередь, декан факультета физической культуры Виталий Храмов преодолел дистанцию в 21 километр. И показал отличный пример выдержки и спортивной подготовки.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293096"/>
            <a:ext cx="31848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https://www.grsu.by/component/k2/item/47377-kupalovtsy-prinyali-uchastie-v-samom-massovom-respublikanskom-zabege.html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2760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1" y="26529"/>
            <a:ext cx="6939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массовом забеге «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GrodnoRunInFest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69204" y="764704"/>
            <a:ext cx="55512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Массовый забег «</a:t>
            </a:r>
            <a:r>
              <a:rPr lang="ru-RU" dirty="0" err="1"/>
              <a:t>GrodnoRunInFest</a:t>
            </a:r>
            <a:r>
              <a:rPr lang="ru-RU" dirty="0"/>
              <a:t>» объединил всех любителей спорта и здорового образа жизни. Организатором мероприятия выступает Белорусская федерация легкой атлетики при поддержке Министерства спорта и туризма Республики Беларусь, а также Гродненского горисполкома.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893500" cy="177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2965508" cy="197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35625" y="4645952"/>
            <a:ext cx="244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https://www.grsu.by/component/k2/item/48117-kupalovtsy-prinyali-uchastie-v-massovom-zabege-grodnoruninfest.html</a:t>
            </a:r>
            <a:endParaRPr lang="ru-R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49" y="2594113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8" y="4636689"/>
            <a:ext cx="2965508" cy="1977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03" y="4636689"/>
            <a:ext cx="2855496" cy="190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07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1" y="26529"/>
            <a:ext cx="75740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Команда ГрГУ имени Янки Купалы стала победителем Республиканского туристического слета студентов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УВО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50" y="980728"/>
            <a:ext cx="3668504" cy="275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0" y="3933056"/>
            <a:ext cx="3639093" cy="242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24788" y="245805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Программой слета были предусмотрены соревнования по спортивному ориентированию, туристско-прикладному многоборью в техниках пешеходного, водного и велосипедного туризма, по перетягиванию каната «В здоровом теле − здоровый дух», а также конкурсы «Представление команды», «Туристские навыки и быт», «Башня», конкурс туристских газет «Будни слета» и туристских песен.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24788" y="980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err="1"/>
              <a:t>Турслет</a:t>
            </a:r>
            <a:r>
              <a:rPr lang="ru-RU" b="1" dirty="0"/>
              <a:t> участников Республиканской универсиады – 2023 проходил </a:t>
            </a:r>
            <a:r>
              <a:rPr lang="ru-RU" b="1" dirty="0" smtClean="0"/>
              <a:t>в </a:t>
            </a:r>
            <a:r>
              <a:rPr lang="ru-RU" b="1" dirty="0"/>
              <a:t>Березинском районе. </a:t>
            </a:r>
            <a:r>
              <a:rPr lang="ru-RU" b="1" dirty="0" err="1"/>
              <a:t>Купаловцы</a:t>
            </a:r>
            <a:r>
              <a:rPr lang="ru-RU" b="1" dirty="0"/>
              <a:t> в очередной раз показали высокий результат – привезли золото!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24788" y="531105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1400" dirty="0"/>
              <a:t>https://www.grsu.by/component/k2/item/47515-komanda-grgu-imeni-yanki-kupaly-stala-pobeditelem-respublikanskogo-turisticheskogo-sleta-studentov-uchrezhdenij-vysshego-obrazovaniya.html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25443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437761" y="26529"/>
            <a:ext cx="6939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в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спартакиаде </a:t>
            </a: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Союзного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государства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8" y="980728"/>
            <a:ext cx="4111559" cy="308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15687" y="980728"/>
            <a:ext cx="42327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Волгоград прибыла студенческая молодежь из Беларуси для участия в Спартакиаде Союзного государства, которая посвящена 80-й годовщине разгрома советскими войсками немецко-фашистских войск в Сталинградской битве.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58886" y="3016111"/>
            <a:ext cx="43775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В ней принимают участие студенты Белорусского государственного университета физической культуры, Белорусского государственного университета, Белорусского государственного университета информатики и радиоэлектроники, Белорусского государственного педагогического университета имени Максима Танка, Витебского государственного технологического университета. Среди участников и Гродненский государственный университет имени Янки Купалы. Университет представляют женская сборная команда по волейболу и мужская сборная команда по футболу.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8128" y="5354632"/>
            <a:ext cx="41115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https://www.grsu.by/component/k2/item/47611-kupalovtsy-prinimayut-uchastie-v-spartakiade-soyuznogo-gosudarstva.html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2544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-13113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07504" y="26529"/>
            <a:ext cx="8728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Золото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на чемпионате Беларуси по гиревому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спорту  и </a:t>
            </a:r>
          </a:p>
          <a:p>
            <a:pPr algn="ctr"/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бронза Чемпионата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мира по самбо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" y="-77564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9005"/>
            <a:ext cx="3297460" cy="219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76388" y="3978930"/>
            <a:ext cx="46705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Преподаватель кафедры теории и организации физической подготовки военнослужащих военного факультета </a:t>
            </a:r>
            <a:r>
              <a:rPr lang="ru-RU" dirty="0" err="1"/>
              <a:t>Купаловского</a:t>
            </a:r>
            <a:r>
              <a:rPr lang="ru-RU" dirty="0"/>
              <a:t> университета подполковник Иван </a:t>
            </a:r>
            <a:r>
              <a:rPr lang="ru-RU" dirty="0" err="1"/>
              <a:t>Крупенич</a:t>
            </a:r>
            <a:r>
              <a:rPr lang="ru-RU" dirty="0"/>
              <a:t> стал победителем на чемпионате Беларуси по гиревому спорту.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76388" y="5714672"/>
            <a:ext cx="4769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https://www.grsu.by/component/k2/item/47816-kupalovets-zavoeval-zoloto-na-chempionate-belarusi-po-girevomu-sportu.html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42851" y="692696"/>
            <a:ext cx="480256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Главный </a:t>
            </a:r>
            <a:r>
              <a:rPr lang="ru-RU" dirty="0"/>
              <a:t>турнир спортивного календаря </a:t>
            </a:r>
            <a:r>
              <a:rPr lang="ru-RU" dirty="0" smtClean="0"/>
              <a:t>ФИАС - </a:t>
            </a:r>
            <a:r>
              <a:rPr lang="ru-RU" dirty="0"/>
              <a:t>Чемпионат мира по </a:t>
            </a:r>
            <a:r>
              <a:rPr lang="ru-RU" dirty="0" smtClean="0"/>
              <a:t>самбо прошел в Ереване. </a:t>
            </a:r>
            <a:r>
              <a:rPr lang="ru-RU" dirty="0"/>
              <a:t>Бронзовую медаль завоевала выпускница </a:t>
            </a:r>
            <a:r>
              <a:rPr lang="ru-RU" dirty="0" err="1"/>
              <a:t>Купаловского</a:t>
            </a:r>
            <a:r>
              <a:rPr lang="ru-RU" dirty="0"/>
              <a:t> университета Татьяна </a:t>
            </a:r>
            <a:r>
              <a:rPr lang="ru-RU" dirty="0" err="1"/>
              <a:t>Мацко</a:t>
            </a:r>
            <a:r>
              <a:rPr lang="ru-RU" dirty="0"/>
              <a:t>.</a:t>
            </a:r>
          </a:p>
          <a:p>
            <a:pPr algn="just"/>
            <a:r>
              <a:rPr lang="ru-RU" sz="1600" dirty="0" smtClean="0"/>
              <a:t>Татьяна — </a:t>
            </a:r>
            <a:r>
              <a:rPr lang="ru-RU" sz="1600" dirty="0"/>
              <a:t>белорусская самбистка и дзюдоистка, серебряный призёр чемпионата Беларуси по дзюдо, чемпионка и призер чемпионатов Европы и мира по самбо, чемпионка Европейских игр по самбо, мастер спорта Республики Беларусь международного класса.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4956" y="3337828"/>
            <a:ext cx="8949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https://www.grsu.by/component/k2/item/48119-vypusknitsa-kupalovskogo-universiteta-stala-prizerom-chempionata-mira-po-sambo.html</a:t>
            </a:r>
            <a:endParaRPr lang="ru-RU" sz="1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7" y="866277"/>
            <a:ext cx="3554601" cy="19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4436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7112</TotalTime>
  <Words>1294</Words>
  <Application>Microsoft Office PowerPoint</Application>
  <PresentationFormat>Экран (4:3)</PresentationFormat>
  <Paragraphs>103</Paragraphs>
  <Slides>15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362</cp:revision>
  <cp:lastPrinted>2022-08-31T19:27:54Z</cp:lastPrinted>
  <dcterms:created xsi:type="dcterms:W3CDTF">2022-08-29T06:47:08Z</dcterms:created>
  <dcterms:modified xsi:type="dcterms:W3CDTF">2024-11-08T13:42:22Z</dcterms:modified>
</cp:coreProperties>
</file>