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376" r:id="rId4"/>
    <p:sldId id="385" r:id="rId5"/>
    <p:sldId id="380" r:id="rId6"/>
    <p:sldId id="381" r:id="rId7"/>
    <p:sldId id="384" r:id="rId8"/>
    <p:sldId id="382" r:id="rId9"/>
    <p:sldId id="383" r:id="rId10"/>
    <p:sldId id="359" r:id="rId11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8" autoAdjust="0"/>
  </p:normalViewPr>
  <p:slideViewPr>
    <p:cSldViewPr>
      <p:cViewPr>
        <p:scale>
          <a:sx n="70" d="100"/>
          <a:sy n="70" d="100"/>
        </p:scale>
        <p:origin x="-18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6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6763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6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4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17" y="5336294"/>
            <a:ext cx="758523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Цель 4: Обеспечение всеохватного и справедливого образования и поощрение возможности обучения на протяжении всей жизни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3250862"/>
            <a:ext cx="2516591" cy="235825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99464" y="4196941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4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44624"/>
            <a:ext cx="9144000" cy="6813376"/>
            <a:chOff x="0" y="0"/>
            <a:chExt cx="9144000" cy="681337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4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971600" y="29915"/>
            <a:ext cx="7848872" cy="6627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Купаловцы</a:t>
            </a:r>
            <a:r>
              <a:rPr lang="ru-RU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стали лауреатами Республиканского </a:t>
            </a:r>
            <a:endParaRPr lang="ru-RU" sz="20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конкурса </a:t>
            </a:r>
            <a:r>
              <a:rPr lang="ru-RU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научных работ студентов</a:t>
            </a:r>
            <a:endParaRPr lang="ru-RU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51" y="-95015"/>
            <a:ext cx="1036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1712"/>
            <a:ext cx="3168352" cy="24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" y="3588229"/>
            <a:ext cx="3217540" cy="21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93806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Талантливые ребята и их научные руководители со всей Беларуси стали участниками торжественной церемонии награждения лауреатов XXIX Республиканского конкурса научных работ </a:t>
            </a:r>
            <a:r>
              <a:rPr lang="ru-RU" b="1" dirty="0" smtClean="0"/>
              <a:t>студентов.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2462" y="26923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Премии была удостоена Екатерина </a:t>
            </a:r>
            <a:r>
              <a:rPr lang="ru-RU" dirty="0" err="1"/>
              <a:t>Рабковская</a:t>
            </a:r>
            <a:r>
              <a:rPr lang="ru-RU" dirty="0"/>
              <a:t>, выпускник магистратуры факультета биологии и экологии, научный руководитель заведующий кафедрой зоологии и физиологии человека и животных Ольга </a:t>
            </a:r>
            <a:r>
              <a:rPr lang="ru-RU" dirty="0" err="1"/>
              <a:t>Янчуревич</a:t>
            </a:r>
            <a:r>
              <a:rPr lang="ru-RU" dirty="0"/>
              <a:t>. Тема работы: «Видовое разнообразие и </a:t>
            </a:r>
            <a:r>
              <a:rPr lang="ru-RU" dirty="0" err="1"/>
              <a:t>морфобиологический</a:t>
            </a:r>
            <a:r>
              <a:rPr lang="ru-RU" dirty="0"/>
              <a:t> анализ </a:t>
            </a:r>
            <a:r>
              <a:rPr lang="ru-RU" dirty="0" err="1"/>
              <a:t>батрахофауны</a:t>
            </a:r>
            <a:r>
              <a:rPr lang="ru-RU" dirty="0"/>
              <a:t> Гродненской области»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2462" y="5277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https://www.grsu.by/component/k2/item/46544-kupalovtsy-stali-laureatami-respublikanskogo-konkursa-nauchnykh-rabot-studentov.html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22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850F80D-7B37-4D3D-BDE8-57C984C86EBE}"/>
              </a:ext>
            </a:extLst>
          </p:cNvPr>
          <p:cNvGrpSpPr>
            <a:grpSpLocks noChangeAspect="1"/>
          </p:cNvGrpSpPr>
          <p:nvPr/>
        </p:nvGrpSpPr>
        <p:grpSpPr>
          <a:xfrm>
            <a:off x="3" y="0"/>
            <a:ext cx="9144000" cy="6789373"/>
            <a:chOff x="0" y="0"/>
            <a:chExt cx="9144000" cy="509203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DB40083F-7755-49D1-96CE-265187045F45}"/>
                </a:ext>
              </a:extLst>
            </p:cNvPr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18" descr="https://i.ya-webdesign.com/images/light-burst-png-2.png">
              <a:extLst>
                <a:ext uri="{FF2B5EF4-FFF2-40B4-BE49-F238E27FC236}">
                  <a16:creationId xmlns="" xmlns:a16="http://schemas.microsoft.com/office/drawing/2014/main" id="{FD94E0AB-22B7-4A7B-A01E-C5F03FA87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Купить Расписание ГРГУ — Microsoft Store (ru-BY)">
              <a:extLst>
                <a:ext uri="{FF2B5EF4-FFF2-40B4-BE49-F238E27FC236}">
                  <a16:creationId xmlns="" xmlns:a16="http://schemas.microsoft.com/office/drawing/2014/main" id="{405787B9-12CD-4329-BB55-28A866503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00" b="96333" l="2000" r="95000">
                          <a14:foregroundMark x1="20000" y1="17333" x2="56667" y2="46667"/>
                          <a14:foregroundMark x1="84667" y1="17000" x2="37000" y2="62000"/>
                          <a14:foregroundMark x1="19000" y1="19000" x2="76333" y2="19667"/>
                          <a14:foregroundMark x1="13667" y1="15000" x2="33667" y2="45000"/>
                          <a14:foregroundMark x1="31333" y1="53333" x2="43333" y2="73667"/>
                          <a14:foregroundMark x1="45333" y1="76667" x2="77667" y2="29000"/>
                          <a14:foregroundMark x1="36000" y1="30667" x2="74333" y2="33667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200" y="4840030"/>
              <a:ext cx="252000" cy="252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EFA2524-91F4-4BBC-B63D-FF904F8AA3E4}"/>
                </a:ext>
              </a:extLst>
            </p:cNvPr>
            <p:cNvSpPr txBox="1"/>
            <p:nvPr/>
          </p:nvSpPr>
          <p:spPr>
            <a:xfrm>
              <a:off x="0" y="4876586"/>
              <a:ext cx="9143999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rgbClr val="002060"/>
                  </a:solidFill>
                  <a:latin typeface="Segoe UI Light" pitchFamily="34" charset="0"/>
                  <a:cs typeface="Segoe UI Light" pitchFamily="34" charset="0"/>
                </a:rPr>
                <a:t>Гродненский государственный      университет имени Янки Купалы</a:t>
              </a:r>
            </a:p>
          </p:txBody>
        </p:sp>
        <p:pic>
          <p:nvPicPr>
            <p:cNvPr id="24" name="Picture 2">
              <a:extLst>
                <a:ext uri="{FF2B5EF4-FFF2-40B4-BE49-F238E27FC236}">
                  <a16:creationId xmlns="" xmlns:a16="http://schemas.microsoft.com/office/drawing/2014/main" id="{BE43264F-8B2A-430C-87EF-EF535BD6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2">
            <a:extLst>
              <a:ext uri="{FF2B5EF4-FFF2-40B4-BE49-F238E27FC236}">
                <a16:creationId xmlns="" xmlns:a16="http://schemas.microsoft.com/office/drawing/2014/main" id="{F76E47E5-8DA5-4E1E-966B-9F53DD37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854" y="8853"/>
            <a:ext cx="223814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уга 2">
            <a:extLst>
              <a:ext uri="{FF2B5EF4-FFF2-40B4-BE49-F238E27FC236}">
                <a16:creationId xmlns="" xmlns:a16="http://schemas.microsoft.com/office/drawing/2014/main" id="{390DCDB4-C523-468E-9F30-C134FF9D5129}"/>
              </a:ext>
            </a:extLst>
          </p:cNvPr>
          <p:cNvSpPr/>
          <p:nvPr/>
        </p:nvSpPr>
        <p:spPr>
          <a:xfrm>
            <a:off x="897147" y="6789373"/>
            <a:ext cx="914400" cy="1219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03" y="-47249"/>
            <a:ext cx="1039813" cy="81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3633" y="56616"/>
            <a:ext cx="4899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Купаловцы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представили научные разработки </a:t>
            </a:r>
            <a:endParaRPr lang="ru-RU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Фестивале науки в Минске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403" y="3641541"/>
            <a:ext cx="3140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Фестиваль науки-2023 состоялся </a:t>
            </a:r>
            <a:r>
              <a:rPr lang="ru-RU" i="1" dirty="0"/>
              <a:t>при </a:t>
            </a:r>
            <a:r>
              <a:rPr lang="ru-RU" i="1" dirty="0" smtClean="0"/>
              <a:t>поддержке </a:t>
            </a:r>
            <a:r>
              <a:rPr lang="ru-RU" i="1" dirty="0"/>
              <a:t>Национальной академии наук </a:t>
            </a:r>
            <a:r>
              <a:rPr lang="ru-RU" i="1" dirty="0" smtClean="0"/>
              <a:t>Беларуси.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19" y="1072477"/>
            <a:ext cx="4746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Фестиваль науки − крупнейшее научно-популярное событие в Беларуси. За годы своего существования он превратился в масштабное мероприятие, которое знакомит гостей с новейшими разработками ученых и помогает разобраться в новых знаниях из мира науки и технологий.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8926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Разработки ГрГУ имени Янки Купалы были представлены сразу на двух площадках − «100 инноваций молодых ученых» и «Университет будущего».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3" y="1008903"/>
            <a:ext cx="3140852" cy="23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6403" y="5158933"/>
            <a:ext cx="8114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https://www.grsu.by/component/k2/item/47307-kupalovtsy-predstavili-nauchnye-razrabotki-na-festivale-nauki-v-minske.html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67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13376"/>
            <a:chOff x="0" y="0"/>
            <a:chExt cx="9144000" cy="68133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5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-95015"/>
            <a:ext cx="1036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-18797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Купаловцы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полуфиналисты Чемпионата мира по программированию</a:t>
            </a:r>
            <a:endParaRPr lang="ru-RU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877113"/>
            <a:ext cx="486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Две команды </a:t>
            </a:r>
            <a:r>
              <a:rPr lang="ru-RU" dirty="0" err="1"/>
              <a:t>Купаловского</a:t>
            </a:r>
            <a:r>
              <a:rPr lang="ru-RU" dirty="0"/>
              <a:t> университета вышли в полуфинал Чемпионата мира по программированию среди студентов 2023/2024 сезона. В 1/4 этапа чемпионата участвовало 74 команды и Беларуси, и Калининграда.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ГрГУ имени Янки Купалы представляли 5 команд. Команда «</a:t>
            </a:r>
            <a:r>
              <a:rPr lang="ru-RU" dirty="0" err="1"/>
              <a:t>Grodno_SU</a:t>
            </a:r>
            <a:r>
              <a:rPr lang="ru-RU" dirty="0"/>
              <a:t> #1» заняла 5 место, получила диплом 1 степени и стала лучшей региональной командой Республики Беларусь.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384376" cy="19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2" y="3131512"/>
            <a:ext cx="3423659" cy="228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4299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https://www.grsu.by/component/k2/item/48081-kupalovtsy-polufinalisty-chempionata-mira-po-programmirovaniyu.html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5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13376"/>
            <a:chOff x="0" y="0"/>
            <a:chExt cx="9144000" cy="68133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5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-95015"/>
            <a:ext cx="1036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4290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Студенты 4 курса факультета математики и информатики Григорий </a:t>
            </a:r>
            <a:r>
              <a:rPr lang="ru-RU" dirty="0" err="1"/>
              <a:t>Беззубик</a:t>
            </a:r>
            <a:r>
              <a:rPr lang="ru-RU" dirty="0"/>
              <a:t> и Ярослав </a:t>
            </a:r>
            <a:r>
              <a:rPr lang="ru-RU" dirty="0" err="1"/>
              <a:t>Драчев</a:t>
            </a:r>
            <a:r>
              <a:rPr lang="ru-RU" dirty="0"/>
              <a:t> под руководством заведующего кафедрой системного программирования и компьютерной безопасности Александра </a:t>
            </a:r>
            <a:r>
              <a:rPr lang="ru-RU" b="1" dirty="0" err="1"/>
              <a:t>Кадана</a:t>
            </a:r>
            <a:r>
              <a:rPr lang="ru-RU" b="1" dirty="0"/>
              <a:t> завоевали серебряную медаль в номинации «Информационная безопасность».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722548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чемпионате в очном и распределенном форматах приняли участие конкурсанты из 14 стран: России, Азербайджана, Армении, Бразилии, Беларуси, Ганы, Индии, Ирана, Казахстана, Китая, Кыргызстана, Малайзии, ЮАР и Узбекистана. В основе заданий чемпионата – совместно разработанные технологические стандарты, передовые практики и опыт стран БРИКС и ЕАЭС.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1" y="980728"/>
            <a:ext cx="3384376" cy="22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5456" y="5128669"/>
            <a:ext cx="5318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https://www.grsu.by/component/k2/item/47539-kupalovtsy-v-chisle-prizerov-v-otraslevogo-chempionata-v-sfere-tsifrovykh-tekhnologij.html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1" y="4786131"/>
            <a:ext cx="2287018" cy="152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-187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Купаловцы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в числе призеров V отраслевого чемпионата в сфере цифровых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5673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13376"/>
            <a:chOff x="0" y="0"/>
            <a:chExt cx="9144000" cy="68133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5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91" y="-95016"/>
            <a:ext cx="1036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-18797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Купаловцы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стали призерами республиканской олимпиады по таможенному делу </a:t>
            </a:r>
            <a:r>
              <a:rPr lang="ru-RU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и VIII Национального этапа 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Международной олимпиады курсантов по военной истории</a:t>
            </a:r>
            <a:endParaRPr lang="ru-RU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2687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874182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Студенты 3 курса юридического факультета приняли участие в республиканской блиц-олимпиаде по таможенному делу, которая прошла на базе Научно-технологического парка БНТУ «Политехник». По результатам конкурсных испытаний команда нашего факультета награждена дипломом II степени.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770" y="3182506"/>
            <a:ext cx="8354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https://www.grsu.by/component/k2/item/48339-kupalovtsy-stali-prizerami-respublikanskoj-olimpiady-po-tamozhennomu-delu.html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8" y="3714854"/>
            <a:ext cx="3021902" cy="201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2116" y="3690257"/>
            <a:ext cx="5134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Купаловском</a:t>
            </a:r>
            <a:r>
              <a:rPr lang="ru-RU" dirty="0"/>
              <a:t> университете </a:t>
            </a:r>
            <a:r>
              <a:rPr lang="ru-RU" dirty="0" smtClean="0"/>
              <a:t>прошел VIII </a:t>
            </a:r>
            <a:r>
              <a:rPr lang="ru-RU" dirty="0"/>
              <a:t>Национальный этап Международной олимпиады курсантов по военной </a:t>
            </a:r>
            <a:r>
              <a:rPr lang="ru-RU" dirty="0" smtClean="0"/>
              <a:t>истории.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613587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Команда Гродненского государственного университета </a:t>
            </a:r>
            <a:r>
              <a:rPr lang="ru-RU" dirty="0"/>
              <a:t>имени Янки </a:t>
            </a:r>
            <a:r>
              <a:rPr lang="ru-RU" dirty="0" smtClean="0"/>
              <a:t>Купалы завоевала второе </a:t>
            </a:r>
            <a:r>
              <a:rPr lang="ru-RU" dirty="0"/>
              <a:t>место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898" y="5858108"/>
            <a:ext cx="8220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https://www.grsu.by/component/k2/item/48553-v-kupalovskom-universitete-zavershilsya-viii-natsionalnyj-etap-mezhdunarodnoj-olimpiady-kursantov-po-voennoj-istorii.html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9542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13376"/>
            <a:chOff x="0" y="0"/>
            <a:chExt cx="9144000" cy="68133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5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91" y="-95016"/>
            <a:ext cx="1036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-18797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Купаловском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университете </a:t>
            </a:r>
            <a:r>
              <a:rPr lang="ru-RU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состоялась олимпиада</a:t>
            </a:r>
          </a:p>
          <a:p>
            <a:r>
              <a:rPr lang="ru-RU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по журналистике «Медиа и я»</a:t>
            </a:r>
            <a:endParaRPr lang="ru-RU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9"/>
            <a:ext cx="2751544" cy="170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889844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Организатором олимпиады выступила кафедра журналистики, которая собрала учащихся 8-11 классов школ, гимназий и лицеев Гродненской, Брестской, Гомельской и Витебской областей.</a:t>
            </a:r>
          </a:p>
          <a:p>
            <a:pPr algn="just"/>
            <a:r>
              <a:rPr lang="ru-RU" dirty="0" smtClean="0"/>
              <a:t>Олимпиада </a:t>
            </a:r>
            <a:r>
              <a:rPr lang="ru-RU" dirty="0"/>
              <a:t>по журналистике традиционно проходит в два этапа. Заочный тур предполагал обучающее и контрольное тестирование, очный – написание сочинения и устное выступление. В этом году во второй этап олимпиады прошли 35 участников.</a:t>
            </a:r>
          </a:p>
          <a:p>
            <a:pPr algn="just"/>
            <a:r>
              <a:rPr lang="ru-RU" dirty="0" smtClean="0"/>
              <a:t>Победителем </a:t>
            </a:r>
            <a:r>
              <a:rPr lang="ru-RU" dirty="0"/>
              <a:t>олимпиады по журналистике «Медиа и я» – 2023 стала учащаяся 11 класса ГУО «СШ № 13 им. В. Т. </a:t>
            </a:r>
            <a:r>
              <a:rPr lang="ru-RU" dirty="0" err="1"/>
              <a:t>Цабо</a:t>
            </a:r>
            <a:r>
              <a:rPr lang="ru-RU" dirty="0"/>
              <a:t> </a:t>
            </a:r>
            <a:r>
              <a:rPr lang="ru-RU" dirty="0" err="1" smtClean="0"/>
              <a:t>г.Гродно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6" y="4582869"/>
            <a:ext cx="835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https://www.grsu.by/component/k2/item/48262-v-kupalovskom-universitete-opredelili-pobeditelya-olimpiady-po-zhurnalistike-media-i-ya.html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0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13376"/>
            <a:chOff x="0" y="0"/>
            <a:chExt cx="9144000" cy="68133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5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-95015"/>
            <a:ext cx="1036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7" y="-18797"/>
            <a:ext cx="8820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Студенты ФЭУ – призеры конкурса научных работ по теории предпринимательства </a:t>
            </a:r>
            <a:r>
              <a:rPr lang="ru-RU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и в числе 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призеров V отраслевого чемпионата в сфере цифровых технологий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789040"/>
            <a:ext cx="4690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I </a:t>
            </a:r>
            <a:r>
              <a:rPr lang="ru-RU" dirty="0"/>
              <a:t>Международной студенческой </a:t>
            </a:r>
            <a:r>
              <a:rPr lang="ru-RU" dirty="0" smtClean="0"/>
              <a:t>олимпиаде </a:t>
            </a:r>
            <a:r>
              <a:rPr lang="ru-RU" dirty="0"/>
              <a:t>по направлению «Экономика», профиль «Бухгалтерский учет, анализ и аудит» призовые места завоевали студенты 4 курса специальности «Финансы и кредит» </a:t>
            </a:r>
            <a:r>
              <a:rPr lang="ru-RU" dirty="0" err="1"/>
              <a:t>Купаловского</a:t>
            </a:r>
            <a:r>
              <a:rPr lang="ru-RU" dirty="0"/>
              <a:t> университета.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612927" cy="240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5642664"/>
            <a:ext cx="4690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https://www.grsu.by/component/k2/item/48538-budushchie-ekonomisty-kupalovskogo-universiteta-v-chisle-prizerov-i-mezhdunarodnoj-studencheskoj-olimpiady.html</a:t>
            </a:r>
            <a:endParaRPr lang="ru-R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612927" cy="28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39952" y="957957"/>
            <a:ext cx="4834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Купаловцы</a:t>
            </a:r>
            <a:r>
              <a:rPr lang="ru-RU" dirty="0" smtClean="0"/>
              <a:t> </a:t>
            </a:r>
            <a:r>
              <a:rPr lang="ru-RU" dirty="0"/>
              <a:t>завоевали Диплом 2 </a:t>
            </a:r>
            <a:r>
              <a:rPr lang="ru-RU" dirty="0" smtClean="0"/>
              <a:t>степени на Конкурсе </a:t>
            </a:r>
            <a:r>
              <a:rPr lang="ru-RU" dirty="0"/>
              <a:t>научных работ по </a:t>
            </a:r>
            <a:r>
              <a:rPr lang="ru-RU" dirty="0" smtClean="0"/>
              <a:t>теории предпринимательства.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66659" y="20608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https://www.grsu.by/component/k2/item/48542-studenty-feu-prizery-konkursa-nauchnykh-rabot-po-teorii-predprinimatelstva.html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9542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13376"/>
            <a:chOff x="0" y="0"/>
            <a:chExt cx="9144000" cy="68133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5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-95015"/>
            <a:ext cx="10366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107340"/>
            <a:ext cx="8244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с практиками и погружение в профессию</a:t>
            </a:r>
            <a:endParaRPr lang="ru-RU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59888"/>
            <a:ext cx="3233461" cy="242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0440" y="914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Работа с практиками и погружение в профессию. </a:t>
            </a:r>
            <a:r>
              <a:rPr lang="ru-RU" dirty="0" smtClean="0"/>
              <a:t>Так </a:t>
            </a:r>
            <a:r>
              <a:rPr lang="ru-RU" dirty="0"/>
              <a:t>в </a:t>
            </a:r>
            <a:r>
              <a:rPr lang="ru-RU" dirty="0" err="1"/>
              <a:t>Купаловском</a:t>
            </a:r>
            <a:r>
              <a:rPr lang="ru-RU" dirty="0"/>
              <a:t> университете готовят будущих специалистов экономического </a:t>
            </a:r>
            <a:r>
              <a:rPr lang="ru-RU" dirty="0" smtClean="0"/>
              <a:t>профиля.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577615"/>
            <a:ext cx="3233461" cy="21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5214" y="2204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Декан факультета экономики и управления Марина </a:t>
            </a:r>
            <a:r>
              <a:rPr lang="ru-RU" dirty="0" err="1"/>
              <a:t>Карпицкая</a:t>
            </a:r>
            <a:r>
              <a:rPr lang="ru-RU" dirty="0"/>
              <a:t> и студенты 1 курса </a:t>
            </a:r>
            <a:r>
              <a:rPr lang="ru-RU" dirty="0" err="1"/>
              <a:t>Ясаф</a:t>
            </a:r>
            <a:r>
              <a:rPr lang="ru-RU" dirty="0"/>
              <a:t> Нагиев и Иван </a:t>
            </a:r>
            <a:r>
              <a:rPr lang="ru-RU" dirty="0" err="1"/>
              <a:t>Демещик</a:t>
            </a:r>
            <a:r>
              <a:rPr lang="ru-RU" dirty="0"/>
              <a:t> провели </a:t>
            </a:r>
            <a:r>
              <a:rPr lang="ru-RU" dirty="0" err="1"/>
              <a:t>профориентационное</a:t>
            </a:r>
            <a:r>
              <a:rPr lang="ru-RU" dirty="0"/>
              <a:t> мероприятие в ГУО «Гимназия №2 г. Гродно». Ребята являются успешными выпускниками этой гимназии.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9454" y="4167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https://www.grsu.by/component/k2/item/48365-rabota-s-praktikami-i-pogruzhenie-v-professiyu-kak-v-kupalovskom-universitete-gotovyat-budushchikh-spetsialistov-ekonomicheskogo-profilya.html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9501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745</Words>
  <Application>Microsoft Office PowerPoint</Application>
  <PresentationFormat>Экран (4:3)</PresentationFormat>
  <Paragraphs>69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333</cp:revision>
  <cp:lastPrinted>2022-08-31T19:27:54Z</cp:lastPrinted>
  <dcterms:created xsi:type="dcterms:W3CDTF">2022-08-29T06:47:08Z</dcterms:created>
  <dcterms:modified xsi:type="dcterms:W3CDTF">2024-11-08T14:25:28Z</dcterms:modified>
</cp:coreProperties>
</file>